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18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5B18-796D-4B43-A7A4-132D0929C4C8}" type="datetimeFigureOut">
              <a:rPr lang="en-US" smtClean="0"/>
              <a:t>3/19/14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7BE-EE5F-2141-8065-D2469431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05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5B18-796D-4B43-A7A4-132D0929C4C8}" type="datetimeFigureOut">
              <a:rPr lang="en-US" smtClean="0"/>
              <a:t>3/19/14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7BE-EE5F-2141-8065-D2469431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73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5B18-796D-4B43-A7A4-132D0929C4C8}" type="datetimeFigureOut">
              <a:rPr lang="en-US" smtClean="0"/>
              <a:t>3/19/14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7BE-EE5F-2141-8065-D2469431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5B18-796D-4B43-A7A4-132D0929C4C8}" type="datetimeFigureOut">
              <a:rPr lang="en-US" smtClean="0"/>
              <a:t>3/19/14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7BE-EE5F-2141-8065-D2469431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966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5B18-796D-4B43-A7A4-132D0929C4C8}" type="datetimeFigureOut">
              <a:rPr lang="en-US" smtClean="0"/>
              <a:t>3/19/14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7BE-EE5F-2141-8065-D2469431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20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5B18-796D-4B43-A7A4-132D0929C4C8}" type="datetimeFigureOut">
              <a:rPr lang="en-US" smtClean="0"/>
              <a:t>3/19/14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7BE-EE5F-2141-8065-D2469431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20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5B18-796D-4B43-A7A4-132D0929C4C8}" type="datetimeFigureOut">
              <a:rPr lang="en-US" smtClean="0"/>
              <a:t>3/19/14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7BE-EE5F-2141-8065-D2469431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8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5B18-796D-4B43-A7A4-132D0929C4C8}" type="datetimeFigureOut">
              <a:rPr lang="en-US" smtClean="0"/>
              <a:t>3/19/14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7BE-EE5F-2141-8065-D2469431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5B18-796D-4B43-A7A4-132D0929C4C8}" type="datetimeFigureOut">
              <a:rPr lang="en-US" smtClean="0"/>
              <a:t>3/19/14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7BE-EE5F-2141-8065-D2469431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88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5B18-796D-4B43-A7A4-132D0929C4C8}" type="datetimeFigureOut">
              <a:rPr lang="en-US" smtClean="0"/>
              <a:t>3/19/14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7BE-EE5F-2141-8065-D2469431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93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05B18-796D-4B43-A7A4-132D0929C4C8}" type="datetimeFigureOut">
              <a:rPr lang="en-US" smtClean="0"/>
              <a:t>3/19/14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1A7BE-EE5F-2141-8065-D2469431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2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05B18-796D-4B43-A7A4-132D0929C4C8}" type="datetimeFigureOut">
              <a:rPr lang="en-US" smtClean="0"/>
              <a:t>3/19/14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1A7BE-EE5F-2141-8065-D24694310F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://www.picturesofengland.com/history/oxford-university-history.html" TargetMode="External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Women's_college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n.wikipedia.org/wiki/Education_in_the_Age_of_Enlightenment" TargetMode="External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www.victorianweb.org/history/workers2.html" TargetMode="External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eacher.scholastic.com/activities/suffrage/history.h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teara.govt.nz/en/womens-movement/page-1" TargetMode="Externa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womeninworldhistory.com/TWR-17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hyperlink" Target="https://www.nwhm.org/online-exhibits/industry/6.htm" TargetMode="External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gshistory.weebly.com/uploads/1/6/9/9/16994998/the_role_of_working_class_women_in_the_19th_century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hyperlink" Target="http://www.timetoast.com/timelines/the-history-of-education-19th-century-to-21st-century" TargetMode="External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arliament.uk/about/living-heritage/transformingsociety/livinglearning/school/overview/in19thcentury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hyperlink" Target="http://idea-of-history.blogspot.com/2012/12/modern-europe-emergence-of-mass-media.html" TargetMode="External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lideshare.net/kathomas/the-rise-of-mass-culture-power-poin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hyperlink" Target="http://www.archives.upenn.edu/histy/features/sports/sports1800s.html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s://www.dailyinfo.co.uk/guide/cartoonist/19thcenturyoxford.html" TargetMode="External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istory1800s.about.com/od/sport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hyperlink" Target="http://www.womenscolleges.org/files/pdfs/WomensCollegesHistoryIssuesChallenges.pdf" TargetMode="External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erstoria.com/?p=53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Century University Life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Olivia </a:t>
            </a:r>
            <a:r>
              <a:rPr lang="en-US" dirty="0" err="1" smtClean="0"/>
              <a:t>Deveau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747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0922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During the 19</a:t>
            </a:r>
            <a:r>
              <a:rPr lang="en-US" baseline="30000" dirty="0" smtClean="0"/>
              <a:t>th</a:t>
            </a:r>
            <a:r>
              <a:rPr lang="en-US" dirty="0" smtClean="0"/>
              <a:t> century, access to university education grew.</a:t>
            </a:r>
          </a:p>
          <a:p>
            <a:r>
              <a:rPr lang="en-US" dirty="0" smtClean="0"/>
              <a:t>This contributed to a higher literacy rate, and by 1900 more than 90% of the adult population of Germany, France, and Great Britain was literate.</a:t>
            </a:r>
          </a:p>
          <a:p>
            <a:r>
              <a:rPr lang="en-US" dirty="0" smtClean="0"/>
              <a:t>Women-only colleges opened up as well, making university life even more accessible to them.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400" y="4483100"/>
            <a:ext cx="3835400" cy="2120900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00" y="4483100"/>
            <a:ext cx="35814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10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9036"/>
            <a:ext cx="8229600" cy="4525963"/>
          </a:xfrm>
        </p:spPr>
        <p:txBody>
          <a:bodyPr/>
          <a:lstStyle/>
          <a:p>
            <a:r>
              <a:rPr lang="en-US" dirty="0" smtClean="0"/>
              <a:t>During the years prior to the 19</a:t>
            </a:r>
            <a:r>
              <a:rPr lang="en-US" baseline="30000" dirty="0" smtClean="0"/>
              <a:t>th</a:t>
            </a:r>
            <a:r>
              <a:rPr lang="en-US" dirty="0" smtClean="0"/>
              <a:t> century, education was available only to the higher classes.</a:t>
            </a:r>
          </a:p>
          <a:p>
            <a:r>
              <a:rPr lang="en-US" dirty="0" smtClean="0"/>
              <a:t>Males were usually the only people who attended universities, so the campuses of universities were usually all-male.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312" y="3798708"/>
            <a:ext cx="3141872" cy="219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18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1238"/>
            <a:ext cx="8229600" cy="4525963"/>
          </a:xfrm>
        </p:spPr>
        <p:txBody>
          <a:bodyPr/>
          <a:lstStyle/>
          <a:p>
            <a:r>
              <a:rPr lang="en-US" dirty="0" smtClean="0"/>
              <a:t>However, during the 19</a:t>
            </a:r>
            <a:r>
              <a:rPr lang="en-US" baseline="30000" dirty="0" smtClean="0"/>
              <a:t>th</a:t>
            </a:r>
            <a:r>
              <a:rPr lang="en-US" dirty="0" smtClean="0"/>
              <a:t> century, there was a shift in gender roles.</a:t>
            </a:r>
          </a:p>
          <a:p>
            <a:r>
              <a:rPr lang="en-US" dirty="0" smtClean="0"/>
              <a:t>There was also a development of a working class of people throughout Europe.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42" y="2596939"/>
            <a:ext cx="5333587" cy="3299468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155" y="4446649"/>
            <a:ext cx="3110844" cy="218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175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Women’s Roles in the 19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9468"/>
            <a:ext cx="8229600" cy="4525963"/>
          </a:xfrm>
        </p:spPr>
        <p:txBody>
          <a:bodyPr/>
          <a:lstStyle/>
          <a:p>
            <a:r>
              <a:rPr lang="en-US" dirty="0" smtClean="0"/>
              <a:t>There were many different organizations, or women’s movements. </a:t>
            </a:r>
          </a:p>
          <a:p>
            <a:r>
              <a:rPr lang="en-US" dirty="0" smtClean="0"/>
              <a:t>The International Congress of the Rights of Women that was held during the Paris Exposition in 1878 was one of these meetings, and almost jump-started these movements.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43" y="4138194"/>
            <a:ext cx="2606980" cy="2580910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555" y="4271751"/>
            <a:ext cx="3129409" cy="205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69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8873"/>
            <a:ext cx="8229600" cy="4525963"/>
          </a:xfrm>
        </p:spPr>
        <p:txBody>
          <a:bodyPr/>
          <a:lstStyle/>
          <a:p>
            <a:r>
              <a:rPr lang="en-US" dirty="0" smtClean="0"/>
              <a:t>There were also significant changes in women’s employment as more and more women joined the trade union movement, which wanted equal pay and working conditions for women.</a:t>
            </a:r>
          </a:p>
          <a:p>
            <a:r>
              <a:rPr lang="en-US" dirty="0" smtClean="0"/>
              <a:t>The proportion of women who worked for pay was highest in France at 40%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28" y="4103455"/>
            <a:ext cx="3850499" cy="2484193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9861" y="4103455"/>
            <a:ext cx="31623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08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9503"/>
            <a:ext cx="8229600" cy="4525963"/>
          </a:xfrm>
        </p:spPr>
        <p:txBody>
          <a:bodyPr/>
          <a:lstStyle/>
          <a:p>
            <a:r>
              <a:rPr lang="en-US" dirty="0" smtClean="0"/>
              <a:t>During the 19</a:t>
            </a:r>
            <a:r>
              <a:rPr lang="en-US" baseline="30000" dirty="0" smtClean="0"/>
              <a:t>th</a:t>
            </a:r>
            <a:r>
              <a:rPr lang="en-US" dirty="0" smtClean="0"/>
              <a:t> century, education became compulsory and free, meaning that more women (and lower-class men) could attend elementary school.</a:t>
            </a:r>
          </a:p>
          <a:p>
            <a:r>
              <a:rPr lang="en-US" dirty="0" smtClean="0"/>
              <a:t>This helped to open up new jobs for women such as book keepers, office clerks, and secretaries.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493" y="4078950"/>
            <a:ext cx="3530600" cy="2298700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307" y="3591458"/>
            <a:ext cx="1778784" cy="31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1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135"/>
            <a:ext cx="8229600" cy="4525963"/>
          </a:xfrm>
        </p:spPr>
        <p:txBody>
          <a:bodyPr/>
          <a:lstStyle/>
          <a:p>
            <a:r>
              <a:rPr lang="en-US" dirty="0" smtClean="0"/>
              <a:t>During the 19</a:t>
            </a:r>
            <a:r>
              <a:rPr lang="en-US" baseline="30000" dirty="0" smtClean="0"/>
              <a:t>th</a:t>
            </a:r>
            <a:r>
              <a:rPr lang="en-US" dirty="0" smtClean="0"/>
              <a:t> century, a mass culture developed, which contributed to the ability of women to attend school. </a:t>
            </a:r>
          </a:p>
          <a:p>
            <a:r>
              <a:rPr lang="en-US" dirty="0" smtClean="0"/>
              <a:t>Women took part in mass leisure and culture as well, which helped to integrate them into society as independent citizens.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15595"/>
            <a:ext cx="3943092" cy="2614441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188497"/>
            <a:ext cx="44196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17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0449"/>
            <a:ext cx="8229600" cy="4525963"/>
          </a:xfrm>
        </p:spPr>
        <p:txBody>
          <a:bodyPr/>
          <a:lstStyle/>
          <a:p>
            <a:r>
              <a:rPr lang="en-US" dirty="0" smtClean="0"/>
              <a:t>During this time, sporting events became popular outing-destinations, and the elite schools of Britain emphasized athletics.</a:t>
            </a:r>
          </a:p>
          <a:p>
            <a:r>
              <a:rPr lang="en-US" dirty="0" smtClean="0"/>
              <a:t>Spectators would pay to see university games like cricket, or rugby.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793" y="2766312"/>
            <a:ext cx="3911600" cy="2070100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23" y="3377380"/>
            <a:ext cx="3939577" cy="2691120"/>
          </a:xfrm>
          <a:prstGeom prst="rect">
            <a:avLst/>
          </a:prstGeom>
        </p:spPr>
      </p:pic>
      <p:pic>
        <p:nvPicPr>
          <p:cNvPr id="6" name="Picture 5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0793" y="5244214"/>
            <a:ext cx="2291919" cy="161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63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9818"/>
            <a:ext cx="8229600" cy="4525963"/>
          </a:xfrm>
        </p:spPr>
        <p:txBody>
          <a:bodyPr/>
          <a:lstStyle/>
          <a:p>
            <a:r>
              <a:rPr lang="en-US" dirty="0" smtClean="0"/>
              <a:t>During the 19</a:t>
            </a:r>
            <a:r>
              <a:rPr lang="en-US" baseline="30000" dirty="0" smtClean="0"/>
              <a:t>th</a:t>
            </a:r>
            <a:r>
              <a:rPr lang="en-US" dirty="0" smtClean="0"/>
              <a:t> century, many universities opened their doors to women for the first time, including Oxford University in England.</a:t>
            </a:r>
            <a:endParaRPr lang="en-US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21749"/>
            <a:ext cx="4897232" cy="3375015"/>
          </a:xfrm>
          <a:prstGeom prst="rect">
            <a:avLst/>
          </a:prstGeom>
        </p:spPr>
      </p:pic>
      <p:pic>
        <p:nvPicPr>
          <p:cNvPr id="5" name="Picture 4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4432" y="4234714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57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372</Words>
  <Application>Microsoft Macintosh PowerPoint</Application>
  <PresentationFormat>On-screen Show (4:3)</PresentationFormat>
  <Paragraphs>21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19th Century University Life</vt:lpstr>
      <vt:lpstr>PowerPoint Presentation</vt:lpstr>
      <vt:lpstr>PowerPoint Presentation</vt:lpstr>
      <vt:lpstr>Women’s Roles in the 19th Century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19th Century University Life</dc:title>
  <dc:creator>lara</dc:creator>
  <cp:lastModifiedBy>lara</cp:lastModifiedBy>
  <cp:revision>7</cp:revision>
  <dcterms:created xsi:type="dcterms:W3CDTF">2014-03-19T12:16:40Z</dcterms:created>
  <dcterms:modified xsi:type="dcterms:W3CDTF">2014-03-19T13:27:39Z</dcterms:modified>
</cp:coreProperties>
</file>